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180870-34B6-5E4F-BF6A-909B68D18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B9B1403-D2A2-8A4B-97E8-4A7E02D64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B4D226-3C8E-6E49-A112-DCD8024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E3DC99-2D8A-804A-A49A-EFB8A2E4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CC2A49-3F25-8240-9894-5D9BA709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95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3F5A3-3B38-C846-A180-13DE0741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CF67473-CD65-6C43-A41F-8F92AF8D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40C48B-EE5D-CA42-9976-757A9485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19A981-C7C1-1D41-BC8A-1B306638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FDE1CA-1315-7F48-99C9-A642A546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534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903894C-78D5-E842-B6FB-5A7BC24E3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0C980A-6CC8-6346-8263-203E956C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621D60-50D3-CC46-9DA6-2C5075E2B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1E4AA2-87D8-9C4D-9B3A-7AD33B41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C8E04A-62F5-A040-A6F6-BF164F75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25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6F002-1A8F-CF4D-8CE7-1E895C4A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28BA28-FE95-3D45-B2A9-80F09E38B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5B5645-6C72-7E4F-AD49-32EF001C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324123-459E-DB46-A58D-1A3AB66E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01B886-C392-9249-8BBC-23815632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41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101598-6437-FA48-8B4D-C40DA65A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DB04AA-898B-EE4D-B1BD-BABDE1D34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21C4FC-BB16-3448-B12D-E75FDA0A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D6396F-ED40-2A46-B287-73C98AA9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689951-AB0F-2E48-8338-D44A6E48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41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DEB49-6794-574E-9051-58843331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C2E2F5-4FAD-C941-B71A-A2343EAA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3ED438-577D-674B-8BA8-5055F0877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9D1279-4C9F-2949-8DB1-9C741B23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B47153-4E81-6643-A51E-85E8036AA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3EDC20-D9E4-5E4B-9824-B8D76BFD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62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279F4-3C7A-2947-AA62-7E3A1A84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4CB134-58A8-054B-948C-70801C732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0A437D-CDF1-1948-8C47-5795D6EB0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5E40E4-0BE5-ED48-BFE7-45770F99E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772E35-9E50-C74D-A8E6-BE2FE5F22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83FEA8C-37AA-B440-9834-D33D08EB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0524CB-3188-7446-9189-EFE3AB1D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1860079-D93D-0841-A22B-50AA8CC7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63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A9BBC-F7BC-474B-8BA2-89F5E1A31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57BA17-7BC6-5B46-9309-CEC8C3ED1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04B36B-CBEF-884A-8BDD-73AD1FD9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0E72FF-0BBB-B449-AB81-CFEA5572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56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3A42082-2560-304E-B7EA-227B30B2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BD9E946-C499-FD4D-AE43-0A919059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D9E7DA-1AE5-374B-A389-E42DFAE7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706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22856E-FCC1-B848-A0BD-ECD53D5B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8B64AF-EFEA-B04D-B912-FF4E60A2B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90A645-A941-C34F-A5A3-C87669A1C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477E75-65AA-4841-B706-46EBA091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8D534D-C2C5-A742-A590-1E155A02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1F50C6-77B6-CE4D-AE13-B27B7925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04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5A7AB-F692-CD45-9356-7803BC13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DE5653-7F14-E942-B2B6-77DB4A5FB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30F877-43FA-BF4B-9CEC-0D962EDCC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9CBFC0-2CDF-664E-BB92-B5D3E2D0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2AE843-9F9E-474A-B887-E570F511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10C5DC-C731-8748-9E12-AABF8621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7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9C55438-7F9A-BF45-9FE1-BC1A900CB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219B9F-34D0-B34B-BEC2-1EF9BC9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3F8D83-44BF-D64E-8401-8B4C69086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9695-06B7-0E47-A9C2-B9FEB289C07A}" type="datetimeFigureOut">
              <a:rPr lang="it-IT" smtClean="0"/>
              <a:t>09/01/2022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9EA810-4127-A140-8E72-0847FF819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6D4AB0-DA5B-0945-B3E4-9CE7BC123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00BB0-F7C4-BF4B-9673-499C18B5A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36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770FAA9-E4A3-8D46-BC94-45C45EE3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0" y="1169043"/>
            <a:ext cx="7688839" cy="52433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7872959-5B31-EE44-9911-22DE98BC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0" y="190982"/>
            <a:ext cx="8178800" cy="8509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29CC3B0-FFFC-1045-A19A-A16D7991B9D2}"/>
              </a:ext>
            </a:extLst>
          </p:cNvPr>
          <p:cNvSpPr/>
          <p:nvPr/>
        </p:nvSpPr>
        <p:spPr>
          <a:xfrm>
            <a:off x="131500" y="6528518"/>
            <a:ext cx="117094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/>
              <a:t>https</a:t>
            </a:r>
            <a:r>
              <a:rPr lang="it-IT" sz="1200" dirty="0"/>
              <a:t>://</a:t>
            </a:r>
            <a:r>
              <a:rPr lang="it-IT" sz="1200" dirty="0" err="1"/>
              <a:t>www.medscape.com</a:t>
            </a:r>
            <a:r>
              <a:rPr lang="it-IT" sz="1200" dirty="0"/>
              <a:t>/</a:t>
            </a:r>
            <a:r>
              <a:rPr lang="it-IT" sz="1200" dirty="0" err="1"/>
              <a:t>slideshow</a:t>
            </a:r>
            <a:r>
              <a:rPr lang="it-IT" sz="1200" dirty="0"/>
              <a:t>/it-gender-gap-in-medicina-2021-6014636?uac=406638SJ&amp;faf=1&amp;sso=</a:t>
            </a:r>
            <a:r>
              <a:rPr lang="it-IT" sz="1200" dirty="0" err="1"/>
              <a:t>true&amp;impID</a:t>
            </a:r>
            <a:r>
              <a:rPr lang="it-IT" sz="1200" dirty="0"/>
              <a:t>=3842750&amp;src=mkm_ptmkt_211210_mscmrk_IT_compr_nl#1</a:t>
            </a:r>
          </a:p>
        </p:txBody>
      </p:sp>
    </p:spTree>
    <p:extLst>
      <p:ext uri="{BB962C8B-B14F-4D97-AF65-F5344CB8AC3E}">
        <p14:creationId xmlns:p14="http://schemas.microsoft.com/office/powerpoint/2010/main" val="1971466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1260F5-F6FE-184C-82C2-0E599492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9" y="162045"/>
            <a:ext cx="6797407" cy="43606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D903B1-7DCD-E444-860C-B0268E29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371" y="854787"/>
            <a:ext cx="5944277" cy="14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BCD110D-8C74-A145-9DAB-56F4382D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20" y="162045"/>
            <a:ext cx="6153665" cy="39267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D4B0E7F-DA95-A54A-B59E-5B8801D98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315" y="788908"/>
            <a:ext cx="6153665" cy="367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2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8F6802-C390-7648-9384-CE0DF2740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0" y="300941"/>
            <a:ext cx="5943860" cy="38423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5214BD-CF47-7649-AFA3-17D86962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708" y="609540"/>
            <a:ext cx="6306756" cy="93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79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D59FFD-0806-214C-A83A-91B59D006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2" y="173620"/>
            <a:ext cx="6487220" cy="40906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5A35DF-F95A-1A49-905D-658AC3C0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912" y="852364"/>
            <a:ext cx="5684616" cy="22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23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2A6E142-23DC-BD40-AB8C-2A275AC32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8" y="312515"/>
            <a:ext cx="6591339" cy="41619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7EB0FB-E93D-BE4B-B368-CE444691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31" y="991723"/>
            <a:ext cx="5649169" cy="19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13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4CE7A3-AA10-2649-893B-EB976CEA8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49" y="231493"/>
            <a:ext cx="5588074" cy="36137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4A2CB5B-0146-164B-A729-0DC08B5E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340" y="364963"/>
            <a:ext cx="6928011" cy="48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7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BCB9DD-13E2-2940-9800-618EE3C10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7" y="312516"/>
            <a:ext cx="6564806" cy="40521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D622B40-808F-0440-A612-0BD3C5C1D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736" y="682513"/>
            <a:ext cx="5542264" cy="13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9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35FA9B-CB23-6A4F-94F8-4EE9DC8C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24" y="254642"/>
            <a:ext cx="6383777" cy="41484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319A68-02E2-B54B-9F1D-E2FDEDD0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801" y="952089"/>
            <a:ext cx="5365974" cy="22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31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4365C0-7CC8-B640-AAB4-3F0734B96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2" y="324090"/>
            <a:ext cx="6334702" cy="39998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1D1F28-A8B1-C840-9200-1165DB1C2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74" y="879546"/>
            <a:ext cx="5416551" cy="17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06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1781DE-145E-1144-B600-FF2657F37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597" y="173620"/>
            <a:ext cx="6656605" cy="43314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26322E-5DBB-C247-A09C-FA07ECED9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943" y="492439"/>
            <a:ext cx="5652304" cy="143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1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D9005B-0839-5E43-A735-DC40FE8E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92"/>
            <a:ext cx="6005826" cy="38284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09397FA-C439-2C4D-B188-0B732C1AA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170" y="1244996"/>
            <a:ext cx="6474830" cy="35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43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CF9D26-F7EC-FF4A-B4A1-917819078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7" y="324092"/>
            <a:ext cx="5479239" cy="37154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361ACB-4858-D245-92A0-3C3AF198A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781" y="324092"/>
            <a:ext cx="6163262" cy="9093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9C6EA65-DB53-BB43-9BE3-0461B6CAA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074" y="1924641"/>
            <a:ext cx="5351645" cy="46092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84ABABF-BE21-A742-9C6C-D0314A2D7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324" y="1428662"/>
            <a:ext cx="5479239" cy="32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1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E7720B-9FB6-5340-AA6E-B3143805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090"/>
            <a:ext cx="5912712" cy="36460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633D4AC-E3D4-AA4F-947A-3A14B5E29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945" y="1068452"/>
            <a:ext cx="5912712" cy="190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16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F3B402-8411-F743-913E-E7F48190A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0" y="208344"/>
            <a:ext cx="5866429" cy="35629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7F3D47-B984-814B-8552-F6A1B402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913" y="772362"/>
            <a:ext cx="6142459" cy="13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1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9C5F4F-6109-1745-87A9-E20CAF8B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8" y="150470"/>
            <a:ext cx="6103538" cy="400291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ED7CA9-2F16-0C42-B3CA-EEF016B2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532" y="792405"/>
            <a:ext cx="6207638" cy="28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7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4B6063-B330-604C-8030-361140FA4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4" y="300940"/>
            <a:ext cx="6393727" cy="40712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03B069-0DA2-074C-B54C-89030F5A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06" y="577883"/>
            <a:ext cx="5751894" cy="15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BD8C02-775A-C04B-BB03-42AD5977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2" y="305845"/>
            <a:ext cx="5962328" cy="36698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A810E4-DC81-2F4E-AE54-FFCE55B8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889" y="739946"/>
            <a:ext cx="6070439" cy="15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5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D823A7-F7C3-3D43-89AF-A3A5A3A9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1" y="266216"/>
            <a:ext cx="5830547" cy="38987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8981ED-017E-3D4C-A6F6-91D9125DC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278" y="693513"/>
            <a:ext cx="6475722" cy="30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0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3321BD-D5CD-B244-B2CF-4F2264658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312516"/>
            <a:ext cx="5902274" cy="37328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366462-F28F-E649-90C8-D91A0A4D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196" y="539112"/>
            <a:ext cx="6781967" cy="19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720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45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Daniela Bernardi</dc:creator>
  <cp:lastModifiedBy>Silvia Magnaldi</cp:lastModifiedBy>
  <cp:revision>1</cp:revision>
  <cp:lastPrinted>2022-01-04T08:30:36Z</cp:lastPrinted>
  <dcterms:created xsi:type="dcterms:W3CDTF">2022-01-04T07:40:16Z</dcterms:created>
  <dcterms:modified xsi:type="dcterms:W3CDTF">2022-01-09T22:13:27Z</dcterms:modified>
</cp:coreProperties>
</file>